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E5D73A-0BDF-4256-A2C1-1D3244365135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933AD8-0931-4A02-BFAC-290FA5D44B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5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8152"/>
            <a:ext cx="8077200" cy="4862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265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Northwest Coast</a:t>
            </a:r>
            <a:br>
              <a:rPr lang="en-US" dirty="0" smtClean="0"/>
            </a:br>
            <a:r>
              <a:rPr lang="en-US" dirty="0" smtClean="0"/>
              <a:t>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Region: Northwest Coast (Color the trees)</a:t>
            </a:r>
          </a:p>
          <a:p>
            <a:r>
              <a:rPr lang="en-US" b="1" dirty="0"/>
              <a:t>Tribes: </a:t>
            </a:r>
            <a:r>
              <a:rPr lang="en-US" b="1" dirty="0" err="1"/>
              <a:t>Tlingits</a:t>
            </a:r>
            <a:r>
              <a:rPr lang="en-US" b="1" dirty="0"/>
              <a:t>, Chinooks, Kwakiutls</a:t>
            </a:r>
          </a:p>
          <a:p>
            <a:r>
              <a:rPr lang="en-US" b="1" dirty="0"/>
              <a:t>Artifacts: (possible answers)</a:t>
            </a:r>
          </a:p>
          <a:p>
            <a:r>
              <a:rPr lang="en-US" b="1" dirty="0"/>
              <a:t>• wood house with cedar totem poles: constructed</a:t>
            </a:r>
          </a:p>
          <a:p>
            <a:r>
              <a:rPr lang="en-US" b="1" dirty="0"/>
              <a:t>from local cedar trees</a:t>
            </a:r>
          </a:p>
          <a:p>
            <a:r>
              <a:rPr lang="en-US" b="1" dirty="0"/>
              <a:t>• waterproof cedar-bark clothing: used plentiful</a:t>
            </a:r>
          </a:p>
          <a:p>
            <a:r>
              <a:rPr lang="en-US" b="1" dirty="0"/>
              <a:t>cedar bark for protection against rain</a:t>
            </a:r>
          </a:p>
          <a:p>
            <a:r>
              <a:rPr lang="en-US" b="1" dirty="0"/>
              <a:t>• cedar and willow fish trap: made from local</a:t>
            </a:r>
          </a:p>
          <a:p>
            <a:r>
              <a:rPr lang="en-US" b="1" dirty="0"/>
              <a:t>cedar and willow trees; used to catch salmon.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5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California- Intermountain</a:t>
            </a:r>
            <a:br>
              <a:rPr lang="en-US" dirty="0" smtClean="0"/>
            </a:br>
            <a:r>
              <a:rPr lang="en-US" dirty="0" smtClean="0"/>
              <a:t>3.3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Region: California-Intermountain (Color the</a:t>
            </a:r>
          </a:p>
          <a:p>
            <a:r>
              <a:rPr lang="en-US" b="1" dirty="0"/>
              <a:t>trees, mountains, and shells.)</a:t>
            </a:r>
          </a:p>
          <a:p>
            <a:r>
              <a:rPr lang="en-US" b="1" dirty="0"/>
              <a:t>Tribes: Shoshones, Paiutes, Miwoks, </a:t>
            </a:r>
            <a:r>
              <a:rPr lang="en-US" b="1" dirty="0" err="1"/>
              <a:t>Pomos</a:t>
            </a:r>
            <a:endParaRPr lang="en-US" b="1" dirty="0"/>
          </a:p>
          <a:p>
            <a:r>
              <a:rPr lang="en-US" b="1" dirty="0"/>
              <a:t>Artifacts: (possible answers)</a:t>
            </a:r>
          </a:p>
          <a:p>
            <a:r>
              <a:rPr lang="en-US" b="1" dirty="0"/>
              <a:t>• cone-shaped redwood home: used the available</a:t>
            </a:r>
          </a:p>
          <a:p>
            <a:r>
              <a:rPr lang="en-US" b="1" dirty="0"/>
              <a:t>redwood trees</a:t>
            </a:r>
          </a:p>
          <a:p>
            <a:r>
              <a:rPr lang="en-US" b="1" dirty="0"/>
              <a:t>• clamshell beads on cord: used clamshells</a:t>
            </a:r>
          </a:p>
          <a:p>
            <a:r>
              <a:rPr lang="en-US" b="1" dirty="0"/>
              <a:t>from the ocean as money</a:t>
            </a:r>
          </a:p>
          <a:p>
            <a:r>
              <a:rPr lang="en-US" b="1" dirty="0"/>
              <a:t>• grass basket decorated with shells, beads,</a:t>
            </a:r>
          </a:p>
          <a:p>
            <a:r>
              <a:rPr lang="en-US" b="1" dirty="0"/>
              <a:t>and feathers: used available grass, shells,</a:t>
            </a:r>
          </a:p>
          <a:p>
            <a:r>
              <a:rPr lang="en-US" b="1" dirty="0"/>
              <a:t>and feathers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4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Southwest</a:t>
            </a:r>
            <a:br>
              <a:rPr lang="en-US" dirty="0" smtClean="0"/>
            </a:br>
            <a:r>
              <a:rPr lang="en-US" dirty="0" smtClean="0"/>
              <a:t>3.4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Region: Southwest (Color the desert, plants,</a:t>
            </a:r>
          </a:p>
          <a:p>
            <a:r>
              <a:rPr lang="en-US" b="1" dirty="0"/>
              <a:t>and sun.)</a:t>
            </a:r>
          </a:p>
          <a:p>
            <a:r>
              <a:rPr lang="en-US" b="1" dirty="0"/>
              <a:t>Tribes: Apaches </a:t>
            </a:r>
            <a:r>
              <a:rPr lang="en-US" b="1" dirty="0" err="1"/>
              <a:t>Anasazis</a:t>
            </a:r>
            <a:r>
              <a:rPr lang="en-US" b="1" dirty="0"/>
              <a:t>, Hopis</a:t>
            </a:r>
          </a:p>
          <a:p>
            <a:r>
              <a:rPr lang="en-US" b="1" dirty="0"/>
              <a:t>Artifacts: (possible answers)</a:t>
            </a:r>
          </a:p>
          <a:p>
            <a:r>
              <a:rPr lang="en-US" b="1" dirty="0"/>
              <a:t>• adobe pueblo apartments: used available</a:t>
            </a:r>
          </a:p>
          <a:p>
            <a:r>
              <a:rPr lang="en-US" b="1" dirty="0"/>
              <a:t>clay because trees were scarce</a:t>
            </a:r>
          </a:p>
          <a:p>
            <a:r>
              <a:rPr lang="en-US" b="1" dirty="0"/>
              <a:t>• woven cotton clothing: cotton was comfortable</a:t>
            </a:r>
          </a:p>
          <a:p>
            <a:r>
              <a:rPr lang="en-US" b="1" dirty="0"/>
              <a:t>and cool in hot weather; local plants</a:t>
            </a:r>
          </a:p>
          <a:p>
            <a:r>
              <a:rPr lang="en-US" b="1" dirty="0"/>
              <a:t>available to dye cloth.</a:t>
            </a:r>
          </a:p>
          <a:p>
            <a:r>
              <a:rPr lang="en-US" b="1" dirty="0"/>
              <a:t>• clay pots for storing food: used available</a:t>
            </a:r>
          </a:p>
          <a:p>
            <a:r>
              <a:rPr lang="en-US" b="1" dirty="0"/>
              <a:t>clay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499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Plateau</a:t>
            </a:r>
            <a:br>
              <a:rPr lang="en-US" dirty="0" smtClean="0"/>
            </a:br>
            <a:r>
              <a:rPr lang="en-US" dirty="0" smtClean="0"/>
              <a:t>3.5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Region: Plateau (Color the river and mountains.)</a:t>
            </a:r>
          </a:p>
          <a:p>
            <a:r>
              <a:rPr lang="es-ES" b="1" dirty="0" err="1"/>
              <a:t>Tribes</a:t>
            </a:r>
            <a:r>
              <a:rPr lang="es-ES" b="1" dirty="0"/>
              <a:t>: </a:t>
            </a:r>
            <a:r>
              <a:rPr lang="es-ES" b="1" dirty="0" err="1"/>
              <a:t>Nez</a:t>
            </a:r>
            <a:r>
              <a:rPr lang="es-ES" b="1" dirty="0"/>
              <a:t> </a:t>
            </a:r>
            <a:r>
              <a:rPr lang="es-ES" b="1" dirty="0" err="1"/>
              <a:t>Perce</a:t>
            </a:r>
            <a:r>
              <a:rPr lang="es-ES" b="1" dirty="0"/>
              <a:t>, </a:t>
            </a:r>
            <a:r>
              <a:rPr lang="es-ES" b="1" dirty="0" err="1"/>
              <a:t>Spokanes</a:t>
            </a:r>
            <a:r>
              <a:rPr lang="es-ES" b="1" dirty="0"/>
              <a:t>, </a:t>
            </a:r>
            <a:r>
              <a:rPr lang="es-ES" b="1" dirty="0" err="1"/>
              <a:t>Yakimas</a:t>
            </a:r>
            <a:endParaRPr lang="es-ES" b="1" dirty="0"/>
          </a:p>
          <a:p>
            <a:r>
              <a:rPr lang="en-US" b="1" dirty="0"/>
              <a:t>Artifacts: (possible answers)</a:t>
            </a:r>
          </a:p>
          <a:p>
            <a:r>
              <a:rPr lang="en-US" b="1" dirty="0"/>
              <a:t>• underground winter home: built partially</a:t>
            </a:r>
          </a:p>
          <a:p>
            <a:r>
              <a:rPr lang="en-US" b="1" dirty="0"/>
              <a:t>underground for protection from the cold;</a:t>
            </a:r>
          </a:p>
          <a:p>
            <a:r>
              <a:rPr lang="en-US" b="1" dirty="0"/>
              <a:t>used grass because wood was scarce</a:t>
            </a:r>
          </a:p>
          <a:p>
            <a:r>
              <a:rPr lang="en-US" b="1" dirty="0"/>
              <a:t>woven-grass basket hat: made from available</a:t>
            </a:r>
          </a:p>
          <a:p>
            <a:r>
              <a:rPr lang="en-US" b="1" dirty="0"/>
              <a:t>grasses</a:t>
            </a:r>
          </a:p>
          <a:p>
            <a:r>
              <a:rPr lang="en-US" b="1" dirty="0"/>
              <a:t>• tool for digging roots: made from available</a:t>
            </a:r>
          </a:p>
          <a:p>
            <a:r>
              <a:rPr lang="en-US" b="1" dirty="0"/>
              <a:t>animal parts and wood; used to dig up camas</a:t>
            </a:r>
          </a:p>
          <a:p>
            <a:r>
              <a:rPr lang="en-US" b="1" dirty="0"/>
              <a:t>root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1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 Plains</a:t>
            </a:r>
            <a:br>
              <a:rPr lang="en-US" dirty="0" smtClean="0"/>
            </a:br>
            <a:r>
              <a:rPr lang="en-US" dirty="0" smtClean="0"/>
              <a:t>3.6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Region: Great Plains (Color the plants and buffalo)</a:t>
            </a:r>
          </a:p>
          <a:p>
            <a:r>
              <a:rPr lang="fr-FR" b="1" dirty="0" err="1"/>
              <a:t>Tribes</a:t>
            </a:r>
            <a:r>
              <a:rPr lang="fr-FR" b="1" dirty="0"/>
              <a:t>: Cheyennes, Pawnees, Comanches, Sioux</a:t>
            </a:r>
          </a:p>
          <a:p>
            <a:r>
              <a:rPr lang="en-US" b="1" dirty="0"/>
              <a:t>Artifacts: (possible answers)</a:t>
            </a:r>
          </a:p>
          <a:p>
            <a:r>
              <a:rPr lang="en-US" b="1" dirty="0"/>
              <a:t>• buffalo-hide tepee: used available buffalo</a:t>
            </a:r>
          </a:p>
          <a:p>
            <a:r>
              <a:rPr lang="en-US" b="1" dirty="0"/>
              <a:t>• buffalo-hide blanket: used available buffalo</a:t>
            </a:r>
          </a:p>
          <a:p>
            <a:r>
              <a:rPr lang="en-US" b="1" dirty="0"/>
              <a:t>• buffalo-hide shield: used available buffalo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Eastern Woodlands</a:t>
            </a:r>
            <a:br>
              <a:rPr lang="en-US" dirty="0" smtClean="0"/>
            </a:br>
            <a:r>
              <a:rPr lang="en-US" dirty="0" smtClean="0"/>
              <a:t>3.7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Region: Eastern Woodlands (Color the lakes,</a:t>
            </a:r>
          </a:p>
          <a:p>
            <a:r>
              <a:rPr lang="en-US" b="1" dirty="0"/>
              <a:t>trees, and deer.)</a:t>
            </a:r>
          </a:p>
          <a:p>
            <a:r>
              <a:rPr lang="en-US" b="1" dirty="0"/>
              <a:t>Tribes: Iroquois (Mohawks, </a:t>
            </a:r>
            <a:r>
              <a:rPr lang="en-US" b="1" dirty="0" err="1"/>
              <a:t>Senecas</a:t>
            </a:r>
            <a:r>
              <a:rPr lang="en-US" b="1" dirty="0"/>
              <a:t>);</a:t>
            </a:r>
          </a:p>
          <a:p>
            <a:r>
              <a:rPr lang="en-US" b="1" dirty="0" err="1"/>
              <a:t>Algonquins</a:t>
            </a:r>
            <a:r>
              <a:rPr lang="en-US" b="1" dirty="0"/>
              <a:t> (</a:t>
            </a:r>
            <a:r>
              <a:rPr lang="en-US" b="1" dirty="0" err="1"/>
              <a:t>Mohegans</a:t>
            </a:r>
            <a:r>
              <a:rPr lang="en-US" b="1" dirty="0"/>
              <a:t>, </a:t>
            </a:r>
            <a:r>
              <a:rPr lang="en-US" b="1" dirty="0" err="1"/>
              <a:t>Delawares</a:t>
            </a:r>
            <a:r>
              <a:rPr lang="en-US" b="1" dirty="0"/>
              <a:t>)</a:t>
            </a:r>
          </a:p>
          <a:p>
            <a:r>
              <a:rPr lang="en-US" b="1" dirty="0"/>
              <a:t>Artifacts: (possible answers)</a:t>
            </a:r>
          </a:p>
          <a:p>
            <a:r>
              <a:rPr lang="en-US" b="1" dirty="0"/>
              <a:t>• birch-bark summer wigwam: used available</a:t>
            </a:r>
          </a:p>
          <a:p>
            <a:r>
              <a:rPr lang="en-US" b="1" dirty="0"/>
              <a:t>birch trees</a:t>
            </a:r>
          </a:p>
          <a:p>
            <a:r>
              <a:rPr lang="en-US" b="1" dirty="0"/>
              <a:t>• turkey-feather cape: used wild turkeys</a:t>
            </a:r>
          </a:p>
          <a:p>
            <a:r>
              <a:rPr lang="en-US" b="1" dirty="0"/>
              <a:t>• cedar and birch-bark canoe: made from</a:t>
            </a:r>
          </a:p>
          <a:p>
            <a:r>
              <a:rPr lang="en-US" b="1" dirty="0"/>
              <a:t>available trees; light so they could be easily</a:t>
            </a:r>
          </a:p>
          <a:p>
            <a:r>
              <a:rPr lang="en-US" b="1" dirty="0"/>
              <a:t>carried from one of the many streams to</a:t>
            </a:r>
          </a:p>
          <a:p>
            <a:r>
              <a:rPr lang="en-US" b="1" dirty="0"/>
              <a:t>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71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Southwest</a:t>
            </a:r>
            <a:br>
              <a:rPr lang="en-US" dirty="0" smtClean="0"/>
            </a:br>
            <a:r>
              <a:rPr lang="en-US" dirty="0" smtClean="0"/>
              <a:t>3.8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Region: Southeast (Color the plants and palm tree)</a:t>
            </a:r>
          </a:p>
          <a:p>
            <a:r>
              <a:rPr lang="en-US" b="1" dirty="0"/>
              <a:t>Tribes: Creeks, Choctaws, Seminoles</a:t>
            </a:r>
          </a:p>
          <a:p>
            <a:r>
              <a:rPr lang="en-US" b="1" dirty="0"/>
              <a:t>Artifacts: (possible answers)</a:t>
            </a:r>
          </a:p>
          <a:p>
            <a:r>
              <a:rPr lang="en-US" b="1" dirty="0"/>
              <a:t>• palm-leaf </a:t>
            </a:r>
            <a:r>
              <a:rPr lang="en-US" b="1" dirty="0" err="1"/>
              <a:t>chickee</a:t>
            </a:r>
            <a:r>
              <a:rPr lang="en-US" b="1" dirty="0"/>
              <a:t> built on platform; used palm trees; platform protected home from wet</a:t>
            </a:r>
          </a:p>
          <a:p>
            <a:r>
              <a:rPr lang="en-US" b="1" dirty="0"/>
              <a:t>ground; no walls because of hot weather</a:t>
            </a:r>
          </a:p>
          <a:p>
            <a:r>
              <a:rPr lang="en-US" b="1" dirty="0"/>
              <a:t>• deerskin leggings: from animal hides; gave protection from mosquitoes and saw grass</a:t>
            </a:r>
          </a:p>
          <a:p>
            <a:r>
              <a:rPr lang="en-US" b="1" dirty="0"/>
              <a:t>• flat bottom dugout canoe: made from trees; used bones and stones as tools; flat bottom for</a:t>
            </a:r>
          </a:p>
          <a:p>
            <a:r>
              <a:rPr lang="en-US" b="1" dirty="0"/>
              <a:t>use in shallow swamp waters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62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</TotalTime>
  <Words>505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Chapter 3</vt:lpstr>
      <vt:lpstr>Map</vt:lpstr>
      <vt:lpstr>Northwest Coast 3.2</vt:lpstr>
      <vt:lpstr>California- Intermountain 3.3</vt:lpstr>
      <vt:lpstr>Southwest 3.4</vt:lpstr>
      <vt:lpstr>Plateau 3.5</vt:lpstr>
      <vt:lpstr>Great Plains 3.6</vt:lpstr>
      <vt:lpstr>Eastern Woodlands 3.7</vt:lpstr>
      <vt:lpstr>Southwest 3.8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DENTON, KAREN</dc:creator>
  <cp:lastModifiedBy>DENTON, KAREN</cp:lastModifiedBy>
  <cp:revision>2</cp:revision>
  <dcterms:created xsi:type="dcterms:W3CDTF">2013-10-07T15:34:28Z</dcterms:created>
  <dcterms:modified xsi:type="dcterms:W3CDTF">2013-10-07T15:43:49Z</dcterms:modified>
</cp:coreProperties>
</file>